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79" r:id="rId3"/>
    <p:sldId id="280" r:id="rId4"/>
    <p:sldId id="283" r:id="rId5"/>
    <p:sldId id="284" r:id="rId6"/>
    <p:sldId id="285" r:id="rId7"/>
    <p:sldId id="286" r:id="rId8"/>
    <p:sldId id="287" r:id="rId9"/>
    <p:sldId id="28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79">
          <p15:clr>
            <a:srgbClr val="A4A3A4"/>
          </p15:clr>
        </p15:guide>
        <p15:guide id="4" orient="horz" pos="4247" userDrawn="1">
          <p15:clr>
            <a:srgbClr val="A4A3A4"/>
          </p15:clr>
        </p15:guide>
        <p15:guide id="5" orient="horz" pos="51" userDrawn="1">
          <p15:clr>
            <a:srgbClr val="A4A3A4"/>
          </p15:clr>
        </p15:guide>
        <p15:guide id="6" pos="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90" y="624"/>
      </p:cViewPr>
      <p:guideLst>
        <p:guide orient="horz" pos="2183"/>
        <p:guide pos="3840"/>
        <p:guide pos="7679"/>
        <p:guide orient="horz" pos="4247"/>
        <p:guide orient="horz" pos="51"/>
        <p:guide pos="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605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A5B1E24-19CF-426E-A097-EB4A807FF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368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E503CF6-C992-4AC6-8F2C-D2D222F44F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6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E2108B3-003C-43A8-8FC0-2935FB601E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65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0BE3A24-7DED-401E-94DD-AEF1BE5A0A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3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510AD3-3B65-404E-AA6F-5C7693310121}"/>
              </a:ext>
            </a:extLst>
          </p:cNvPr>
          <p:cNvGrpSpPr/>
          <p:nvPr userDrawn="1"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28F5C64-9D34-46AC-8AC3-BA815B6A4AA3}"/>
                </a:ext>
              </a:extLst>
            </p:cNvPr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96615F4-A7D3-410D-B12B-69B470AFC30B}"/>
                </a:ext>
              </a:extLst>
            </p:cNvPr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879E148-4AE5-47AA-8D2D-BBB403A78A78}"/>
                </a:ext>
              </a:extLst>
            </p:cNvPr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731B49-6788-4068-97F2-5AEF5717462C}"/>
                </a:ext>
              </a:extLst>
            </p:cNvPr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B3EEA25-B1A1-4BFA-8B09-991BA30AC089}"/>
                </a:ext>
              </a:extLst>
            </p:cNvPr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C0C05A-B9F5-4028-B163-C60910B7B3C0}"/>
                </a:ext>
              </a:extLst>
            </p:cNvPr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6555268-0B3D-4B35-A322-52342EF46F32}"/>
                </a:ext>
              </a:extLst>
            </p:cNvPr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DB18FCF-E23C-49F0-BBF2-3D0F5EA337B5}"/>
                </a:ext>
              </a:extLst>
            </p:cNvPr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AB5DFE-C64A-47FD-BD92-6DBB0D98B07D}"/>
                </a:ext>
              </a:extLst>
            </p:cNvPr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5D5715-65CA-43D1-9222-82D8FAEC197C}"/>
                </a:ext>
              </a:extLst>
            </p:cNvPr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2D7E4F4-4209-4BAB-9834-9331F0B9C7C9}"/>
                </a:ext>
              </a:extLst>
            </p:cNvPr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3F0626A-6EFE-4407-9E19-D2BCE1EC8D39}"/>
                </a:ext>
              </a:extLst>
            </p:cNvPr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83D2A1B-55CF-46F5-B56C-24EEEC1DDDF3}"/>
                </a:ext>
              </a:extLst>
            </p:cNvPr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BF59F82-C187-4246-BB04-16AFDE3613D7}"/>
                </a:ext>
              </a:extLst>
            </p:cNvPr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5E17CCA-A924-4492-B35D-90E069C2101E}"/>
                </a:ext>
              </a:extLst>
            </p:cNvPr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FA3F86B-BAF6-4E5B-99B9-437A1E734085}"/>
                </a:ext>
              </a:extLst>
            </p:cNvPr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AFD5AFB-65F2-4596-89DD-F8D7DE449C7F}"/>
                </a:ext>
              </a:extLst>
            </p:cNvPr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8177C7F-F9CF-4EAD-87D9-9DF762B2076E}"/>
                </a:ext>
              </a:extLst>
            </p:cNvPr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6DE06F8-26D3-467F-9509-36868F51A277}"/>
                </a:ext>
              </a:extLst>
            </p:cNvPr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4A92C3A-7FA4-4DDB-8901-4993301A0135}"/>
                </a:ext>
              </a:extLst>
            </p:cNvPr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26A70-DDA9-4835-9A23-B810A42E8CF6}"/>
                </a:ext>
              </a:extLst>
            </p:cNvPr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441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1510AD3-3B65-404E-AA6F-5C7693310121}"/>
              </a:ext>
            </a:extLst>
          </p:cNvPr>
          <p:cNvGrpSpPr/>
          <p:nvPr userDrawn="1"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28F5C64-9D34-46AC-8AC3-BA815B6A4AA3}"/>
                </a:ext>
              </a:extLst>
            </p:cNvPr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96615F4-A7D3-410D-B12B-69B470AFC30B}"/>
                </a:ext>
              </a:extLst>
            </p:cNvPr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879E148-4AE5-47AA-8D2D-BBB403A78A78}"/>
                </a:ext>
              </a:extLst>
            </p:cNvPr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731B49-6788-4068-97F2-5AEF5717462C}"/>
                </a:ext>
              </a:extLst>
            </p:cNvPr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B3EEA25-B1A1-4BFA-8B09-991BA30AC089}"/>
                </a:ext>
              </a:extLst>
            </p:cNvPr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C0C05A-B9F5-4028-B163-C60910B7B3C0}"/>
                </a:ext>
              </a:extLst>
            </p:cNvPr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6555268-0B3D-4B35-A322-52342EF46F32}"/>
                </a:ext>
              </a:extLst>
            </p:cNvPr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DB18FCF-E23C-49F0-BBF2-3D0F5EA337B5}"/>
                </a:ext>
              </a:extLst>
            </p:cNvPr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AB5DFE-C64A-47FD-BD92-6DBB0D98B07D}"/>
                </a:ext>
              </a:extLst>
            </p:cNvPr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15D5715-65CA-43D1-9222-82D8FAEC197C}"/>
                </a:ext>
              </a:extLst>
            </p:cNvPr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2D7E4F4-4209-4BAB-9834-9331F0B9C7C9}"/>
                </a:ext>
              </a:extLst>
            </p:cNvPr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3F0626A-6EFE-4407-9E19-D2BCE1EC8D39}"/>
                </a:ext>
              </a:extLst>
            </p:cNvPr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83D2A1B-55CF-46F5-B56C-24EEEC1DDDF3}"/>
                </a:ext>
              </a:extLst>
            </p:cNvPr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BF59F82-C187-4246-BB04-16AFDE3613D7}"/>
                </a:ext>
              </a:extLst>
            </p:cNvPr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5E17CCA-A924-4492-B35D-90E069C2101E}"/>
                </a:ext>
              </a:extLst>
            </p:cNvPr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FA3F86B-BAF6-4E5B-99B9-437A1E734085}"/>
                </a:ext>
              </a:extLst>
            </p:cNvPr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AFD5AFB-65F2-4596-89DD-F8D7DE449C7F}"/>
                </a:ext>
              </a:extLst>
            </p:cNvPr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8177C7F-F9CF-4EAD-87D9-9DF762B2076E}"/>
                </a:ext>
              </a:extLst>
            </p:cNvPr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6DE06F8-26D3-467F-9509-36868F51A277}"/>
                </a:ext>
              </a:extLst>
            </p:cNvPr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4A92C3A-7FA4-4DDB-8901-4993301A0135}"/>
                </a:ext>
              </a:extLst>
            </p:cNvPr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2226A70-DDA9-4835-9A23-B810A42E8CF6}"/>
                </a:ext>
              </a:extLst>
            </p:cNvPr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6227064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6B5A2CB-64D1-4F8A-A1DB-5E41C0336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9862" y="334048"/>
            <a:ext cx="10504417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C723DFB2-234E-45C5-B5E0-6757AA372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006" y="1274064"/>
            <a:ext cx="10523417" cy="1696853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B9EC71E-FD7F-4AC7-8E34-D1BB8BF63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5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B78F8A3-87D3-410E-8EAA-E37DC07F9A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6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F072B4A-2444-42F6-80C6-AAEC117003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9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58BE87E-A4D3-4179-97D1-9070DE2F2D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0195" y="155771"/>
            <a:ext cx="816262" cy="7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47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722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F498C-4209-43A9-95FC-7044D4B903EA}" type="datetimeFigureOut">
              <a:rPr lang="x-none" smtClean="0"/>
              <a:t>16/03/2023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D15-63DC-4A36-8B3F-5C5E0DAF4059}" type="slidenum">
              <a:rPr lang="x-none" smtClean="0"/>
              <a:t>‹nr.›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55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microsoft.com/office/2007/relationships/hdphoto" Target="../media/hdphoto6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6290FA27-66F3-458E-85A7-9F1216AF0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l-BE" dirty="0" smtClean="0"/>
              <a:t>Hockey Belgium agenda koppelen aan google agenda</a:t>
            </a:r>
            <a:endParaRPr lang="nl-BE" dirty="0"/>
          </a:p>
        </p:txBody>
      </p:sp>
      <p:pic>
        <p:nvPicPr>
          <p:cNvPr id="2" name="Tijdelijke aanduiding voor inhoud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328" y="1357058"/>
            <a:ext cx="2879083" cy="5104761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791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Open de app en ga naar je programma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3288" y="658368"/>
            <a:ext cx="2788920" cy="568756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9415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Klik op het pictogram met de kalender en dan op stuur link</a:t>
            </a:r>
            <a:endParaRPr lang="nl-BE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72" y="631113"/>
            <a:ext cx="2688116" cy="5973592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85" y="594911"/>
            <a:ext cx="2701887" cy="600419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Ovaal 6"/>
          <p:cNvSpPr/>
          <p:nvPr/>
        </p:nvSpPr>
        <p:spPr>
          <a:xfrm>
            <a:off x="6973677" y="1773716"/>
            <a:ext cx="528810" cy="565953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Pijl-rechts 7"/>
          <p:cNvSpPr/>
          <p:nvPr/>
        </p:nvSpPr>
        <p:spPr>
          <a:xfrm>
            <a:off x="7599081" y="2137272"/>
            <a:ext cx="625404" cy="6499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/>
          <p:cNvSpPr/>
          <p:nvPr/>
        </p:nvSpPr>
        <p:spPr>
          <a:xfrm>
            <a:off x="9860096" y="4054207"/>
            <a:ext cx="925417" cy="495759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728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l-BE" dirty="0" smtClean="0"/>
              <a:t>Open je mail in een webbrowser of app (Apple)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229" y="1274064"/>
            <a:ext cx="9534970" cy="527349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6039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Open je mail in een webbrowser (in geval je geen </a:t>
            </a:r>
            <a:r>
              <a:rPr lang="nl-BE" dirty="0" err="1" smtClean="0"/>
              <a:t>apple</a:t>
            </a:r>
            <a:r>
              <a:rPr lang="nl-BE" dirty="0" smtClean="0"/>
              <a:t> hebt)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99237" y="1252729"/>
            <a:ext cx="9065666" cy="5225039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2978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3035" y="2731704"/>
            <a:ext cx="2901171" cy="1979704"/>
          </a:xfrm>
        </p:spPr>
        <p:txBody>
          <a:bodyPr>
            <a:normAutofit fontScale="90000"/>
          </a:bodyPr>
          <a:lstStyle/>
          <a:p>
            <a:r>
              <a:rPr lang="nl-BE" sz="3100" dirty="0" smtClean="0"/>
              <a:t>Ga in je </a:t>
            </a:r>
            <a:r>
              <a:rPr lang="nl-BE" sz="3100" dirty="0" err="1" smtClean="0"/>
              <a:t>brower</a:t>
            </a:r>
            <a:r>
              <a:rPr lang="nl-BE" sz="3100" dirty="0" smtClean="0"/>
              <a:t> op zoek naar je google agenda en klik links op de ‘+’ bij andere agenda’s en kies dan ‘via URL’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2777" y="587835"/>
            <a:ext cx="2431333" cy="5968767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681" y="2338560"/>
            <a:ext cx="2819794" cy="2467319"/>
          </a:xfrm>
          <a:prstGeom prst="rect">
            <a:avLst/>
          </a:prstGeom>
        </p:spPr>
      </p:pic>
      <p:sp>
        <p:nvSpPr>
          <p:cNvPr id="6" name="Pijl-rechts 5"/>
          <p:cNvSpPr/>
          <p:nvPr/>
        </p:nvSpPr>
        <p:spPr>
          <a:xfrm>
            <a:off x="7965195" y="3139807"/>
            <a:ext cx="826265" cy="581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965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200" dirty="0" smtClean="0"/>
              <a:t>Kopieer en plak de URL van de agenda die je wil toevoegen en klik op de blauwe knop</a:t>
            </a:r>
            <a:endParaRPr lang="nl-BE" sz="32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367" y="1751681"/>
            <a:ext cx="6712481" cy="3216925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58063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Kijk in de linker kolom bij andere agenda’s om deze terug te vinden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33" y="1295102"/>
            <a:ext cx="11698333" cy="525993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6877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l-BE" dirty="0" smtClean="0"/>
              <a:t>Activeren van de agenda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nl-BE" dirty="0" smtClean="0"/>
              <a:t>In je webbrowser is deze agenda standaard geactiveerd.</a:t>
            </a:r>
          </a:p>
          <a:p>
            <a:r>
              <a:rPr lang="nl-BE" dirty="0" smtClean="0"/>
              <a:t>Op je gsm/tablet moet je deze nog éénmalig activeren door de volgende stappen te ondernemen: </a:t>
            </a:r>
          </a:p>
          <a:p>
            <a:pPr lvl="1"/>
            <a:r>
              <a:rPr lang="nl-BE" dirty="0" smtClean="0"/>
              <a:t>Klik op de streepjes </a:t>
            </a:r>
            <a:r>
              <a:rPr lang="nl-BE" dirty="0" err="1" smtClean="0"/>
              <a:t>linksbovenaan</a:t>
            </a:r>
            <a:endParaRPr lang="nl-BE" dirty="0" smtClean="0"/>
          </a:p>
          <a:p>
            <a:pPr lvl="1"/>
            <a:r>
              <a:rPr lang="nl-BE" dirty="0" smtClean="0"/>
              <a:t>Vink de agenda’s die je wil activeren aan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862" y="2970917"/>
            <a:ext cx="3696216" cy="367716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2893" y="2967280"/>
            <a:ext cx="4214061" cy="36808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1473377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0614 - HCG - Infoavond 2019-20.pptx" id="{D4046A7E-E56A-432E-8972-B1BDA45BAF15}" vid="{32E49611-3F44-4509-9214-53EE449B33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Huisstijl HC Genk</Template>
  <TotalTime>84</TotalTime>
  <Words>151</Words>
  <Application>Microsoft Office PowerPoint</Application>
  <PresentationFormat>Breedbeeld</PresentationFormat>
  <Paragraphs>13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Calibri Light</vt:lpstr>
      <vt:lpstr>Rockwell</vt:lpstr>
      <vt:lpstr>Wingdings</vt:lpstr>
      <vt:lpstr>Atlas</vt:lpstr>
      <vt:lpstr>PowerPoint-presentatie</vt:lpstr>
      <vt:lpstr>Open de app en ga naar je programma</vt:lpstr>
      <vt:lpstr>Klik op het pictogram met de kalender en dan op stuur link</vt:lpstr>
      <vt:lpstr>PowerPoint-presentatie</vt:lpstr>
      <vt:lpstr>PowerPoint-presentatie</vt:lpstr>
      <vt:lpstr>Ga in je brower op zoek naar je google agenda en klik links op de ‘+’ bij andere agenda’s en kies dan ‘via URL’ </vt:lpstr>
      <vt:lpstr>Kopieer en plak de URL van de agenda die je wil toevoegen en klik op de blauwe knop</vt:lpstr>
      <vt:lpstr>PowerPoint-presentatie</vt:lpstr>
      <vt:lpstr>PowerPoint-presentatie</vt:lpstr>
    </vt:vector>
  </TitlesOfParts>
  <Company>Mysteryworld Den Spike Unattendeds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Joris Haesevoets</dc:creator>
  <cp:lastModifiedBy>Joris Haesevoets</cp:lastModifiedBy>
  <cp:revision>6</cp:revision>
  <dcterms:created xsi:type="dcterms:W3CDTF">2023-03-16T18:16:15Z</dcterms:created>
  <dcterms:modified xsi:type="dcterms:W3CDTF">2023-03-16T19:41:02Z</dcterms:modified>
</cp:coreProperties>
</file>