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8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8" r:id="rId12"/>
    <p:sldId id="289" r:id="rId13"/>
    <p:sldId id="290" r:id="rId14"/>
    <p:sldId id="29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79">
          <p15:clr>
            <a:srgbClr val="A4A3A4"/>
          </p15:clr>
        </p15:guide>
        <p15:guide id="4" orient="horz" pos="4247" userDrawn="1">
          <p15:clr>
            <a:srgbClr val="A4A3A4"/>
          </p15:clr>
        </p15:guide>
        <p15:guide id="5" orient="horz" pos="51" userDrawn="1">
          <p15:clr>
            <a:srgbClr val="A4A3A4"/>
          </p15:clr>
        </p15:guide>
        <p15:guide id="6" pos="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11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14" y="804"/>
      </p:cViewPr>
      <p:guideLst>
        <p:guide orient="horz" pos="2183"/>
        <p:guide pos="3840"/>
        <p:guide pos="7679"/>
        <p:guide orient="horz" pos="4247"/>
        <p:guide orient="horz" pos="51"/>
        <p:guide pos="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605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A5B1E24-19CF-426E-A097-EB4A807FF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368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E503CF6-C992-4AC6-8F2C-D2D222F44F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6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E2108B3-003C-43A8-8FC0-2935FB601E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6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0BE3A24-7DED-401E-94DD-AEF1BE5A0A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3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510AD3-3B65-404E-AA6F-5C7693310121}"/>
              </a:ext>
            </a:extLst>
          </p:cNvPr>
          <p:cNvGrpSpPr/>
          <p:nvPr userDrawn="1"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28F5C64-9D34-46AC-8AC3-BA815B6A4AA3}"/>
                </a:ext>
              </a:extLst>
            </p:cNvPr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96615F4-A7D3-410D-B12B-69B470AFC30B}"/>
                </a:ext>
              </a:extLst>
            </p:cNvPr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879E148-4AE5-47AA-8D2D-BBB403A78A78}"/>
                </a:ext>
              </a:extLst>
            </p:cNvPr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731B49-6788-4068-97F2-5AEF5717462C}"/>
                </a:ext>
              </a:extLst>
            </p:cNvPr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B3EEA25-B1A1-4BFA-8B09-991BA30AC089}"/>
                </a:ext>
              </a:extLst>
            </p:cNvPr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C0C05A-B9F5-4028-B163-C60910B7B3C0}"/>
                </a:ext>
              </a:extLst>
            </p:cNvPr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6555268-0B3D-4B35-A322-52342EF46F32}"/>
                </a:ext>
              </a:extLst>
            </p:cNvPr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DB18FCF-E23C-49F0-BBF2-3D0F5EA337B5}"/>
                </a:ext>
              </a:extLst>
            </p:cNvPr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AB5DFE-C64A-47FD-BD92-6DBB0D98B07D}"/>
                </a:ext>
              </a:extLst>
            </p:cNvPr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5D5715-65CA-43D1-9222-82D8FAEC197C}"/>
                </a:ext>
              </a:extLst>
            </p:cNvPr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2D7E4F4-4209-4BAB-9834-9331F0B9C7C9}"/>
                </a:ext>
              </a:extLst>
            </p:cNvPr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3F0626A-6EFE-4407-9E19-D2BCE1EC8D39}"/>
                </a:ext>
              </a:extLst>
            </p:cNvPr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83D2A1B-55CF-46F5-B56C-24EEEC1DDDF3}"/>
                </a:ext>
              </a:extLst>
            </p:cNvPr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BF59F82-C187-4246-BB04-16AFDE3613D7}"/>
                </a:ext>
              </a:extLst>
            </p:cNvPr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5E17CCA-A924-4492-B35D-90E069C2101E}"/>
                </a:ext>
              </a:extLst>
            </p:cNvPr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FA3F86B-BAF6-4E5B-99B9-437A1E734085}"/>
                </a:ext>
              </a:extLst>
            </p:cNvPr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AFD5AFB-65F2-4596-89DD-F8D7DE449C7F}"/>
                </a:ext>
              </a:extLst>
            </p:cNvPr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8177C7F-F9CF-4EAD-87D9-9DF762B2076E}"/>
                </a:ext>
              </a:extLst>
            </p:cNvPr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6DE06F8-26D3-467F-9509-36868F51A277}"/>
                </a:ext>
              </a:extLst>
            </p:cNvPr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4A92C3A-7FA4-4DDB-8901-4993301A0135}"/>
                </a:ext>
              </a:extLst>
            </p:cNvPr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26A70-DDA9-4835-9A23-B810A42E8CF6}"/>
                </a:ext>
              </a:extLst>
            </p:cNvPr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441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510AD3-3B65-404E-AA6F-5C7693310121}"/>
              </a:ext>
            </a:extLst>
          </p:cNvPr>
          <p:cNvGrpSpPr/>
          <p:nvPr userDrawn="1"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28F5C64-9D34-46AC-8AC3-BA815B6A4AA3}"/>
                </a:ext>
              </a:extLst>
            </p:cNvPr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96615F4-A7D3-410D-B12B-69B470AFC30B}"/>
                </a:ext>
              </a:extLst>
            </p:cNvPr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879E148-4AE5-47AA-8D2D-BBB403A78A78}"/>
                </a:ext>
              </a:extLst>
            </p:cNvPr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731B49-6788-4068-97F2-5AEF5717462C}"/>
                </a:ext>
              </a:extLst>
            </p:cNvPr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B3EEA25-B1A1-4BFA-8B09-991BA30AC089}"/>
                </a:ext>
              </a:extLst>
            </p:cNvPr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C0C05A-B9F5-4028-B163-C60910B7B3C0}"/>
                </a:ext>
              </a:extLst>
            </p:cNvPr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6555268-0B3D-4B35-A322-52342EF46F32}"/>
                </a:ext>
              </a:extLst>
            </p:cNvPr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DB18FCF-E23C-49F0-BBF2-3D0F5EA337B5}"/>
                </a:ext>
              </a:extLst>
            </p:cNvPr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AB5DFE-C64A-47FD-BD92-6DBB0D98B07D}"/>
                </a:ext>
              </a:extLst>
            </p:cNvPr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5D5715-65CA-43D1-9222-82D8FAEC197C}"/>
                </a:ext>
              </a:extLst>
            </p:cNvPr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2D7E4F4-4209-4BAB-9834-9331F0B9C7C9}"/>
                </a:ext>
              </a:extLst>
            </p:cNvPr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3F0626A-6EFE-4407-9E19-D2BCE1EC8D39}"/>
                </a:ext>
              </a:extLst>
            </p:cNvPr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83D2A1B-55CF-46F5-B56C-24EEEC1DDDF3}"/>
                </a:ext>
              </a:extLst>
            </p:cNvPr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BF59F82-C187-4246-BB04-16AFDE3613D7}"/>
                </a:ext>
              </a:extLst>
            </p:cNvPr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5E17CCA-A924-4492-B35D-90E069C2101E}"/>
                </a:ext>
              </a:extLst>
            </p:cNvPr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FA3F86B-BAF6-4E5B-99B9-437A1E734085}"/>
                </a:ext>
              </a:extLst>
            </p:cNvPr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AFD5AFB-65F2-4596-89DD-F8D7DE449C7F}"/>
                </a:ext>
              </a:extLst>
            </p:cNvPr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8177C7F-F9CF-4EAD-87D9-9DF762B2076E}"/>
                </a:ext>
              </a:extLst>
            </p:cNvPr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6DE06F8-26D3-467F-9509-36868F51A277}"/>
                </a:ext>
              </a:extLst>
            </p:cNvPr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4A92C3A-7FA4-4DDB-8901-4993301A0135}"/>
                </a:ext>
              </a:extLst>
            </p:cNvPr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26A70-DDA9-4835-9A23-B810A42E8CF6}"/>
                </a:ext>
              </a:extLst>
            </p:cNvPr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6227064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6B5A2CB-64D1-4F8A-A1DB-5E41C0336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9862" y="334048"/>
            <a:ext cx="10504417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C723DFB2-234E-45C5-B5E0-6757AA372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006" y="1274064"/>
            <a:ext cx="10523417" cy="169685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B9EC71E-FD7F-4AC7-8E34-D1BB8BF63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5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B78F8A3-87D3-410E-8EAA-E37DC07F9A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6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F072B4A-2444-42F6-80C6-AAEC117003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9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58BE87E-A4D3-4179-97D1-9070DE2F2D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47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722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F498C-4209-43A9-95FC-7044D4B903EA}" type="datetimeFigureOut">
              <a:rPr lang="x-none" smtClean="0"/>
              <a:t>21/02/2023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55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6290FA27-66F3-458E-85A7-9F1216AF0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Vrijwilligerstaken toewijzen in de app</a:t>
            </a:r>
            <a:endParaRPr lang="nl-BE" dirty="0"/>
          </a:p>
        </p:txBody>
      </p:sp>
      <p:pic>
        <p:nvPicPr>
          <p:cNvPr id="2" name="Tijdelijke aanduiding voor inhoud 1" descr="Free Stock Photo 12758 Single hot dog covered in ketchup | freeimageslive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799" y="2389532"/>
            <a:ext cx="2547906" cy="1695450"/>
          </a:xfrm>
        </p:spPr>
      </p:pic>
      <p:pic>
        <p:nvPicPr>
          <p:cNvPr id="3" name="Afbeelding 2" descr="Originele cafébezoeken in Vlaanderen: 12de 'Gentse' boekentoch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5" y="2370482"/>
            <a:ext cx="3048000" cy="17145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53" y="1703400"/>
            <a:ext cx="2686425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nl-BE" dirty="0" smtClean="0">
                <a:solidFill>
                  <a:srgbClr val="00B0F0"/>
                </a:solidFill>
                <a:latin typeface="+mj-lt"/>
                <a:hlinkClick r:id="rId2" action="ppaction://hlinksldjump"/>
              </a:rPr>
              <a:t>Voor taakbeheerders</a:t>
            </a:r>
            <a:endParaRPr lang="nl-BE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nl-BE" sz="4400" dirty="0" smtClean="0">
                <a:latin typeface="+mj-lt"/>
                <a:hlinkClick r:id="rId3" action="ppaction://hlinksldjump"/>
              </a:rPr>
              <a:t>Voor vrijwilligers</a:t>
            </a:r>
            <a:endParaRPr lang="nl-B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545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Zoek de juiste taak in je eigen programma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29" y="0"/>
            <a:ext cx="3086100" cy="6858000"/>
          </a:xfrm>
          <a:prstGeom prst="rect">
            <a:avLst/>
          </a:prstGeom>
        </p:spPr>
      </p:pic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7149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Klik op het juiste uur van de taak en </a:t>
            </a:r>
            <a:r>
              <a:rPr lang="nl-BE" dirty="0" err="1" smtClean="0"/>
              <a:t>scroll</a:t>
            </a:r>
            <a:r>
              <a:rPr lang="nl-BE" dirty="0" smtClean="0"/>
              <a:t> naar beneden als je dit beeld ziet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852" y="4930"/>
            <a:ext cx="3091069" cy="6869045"/>
          </a:xfrm>
        </p:spPr>
      </p:pic>
    </p:spTree>
    <p:extLst>
      <p:ext uri="{BB962C8B-B14F-4D97-AF65-F5344CB8AC3E}">
        <p14:creationId xmlns:p14="http://schemas.microsoft.com/office/powerpoint/2010/main" val="375832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Klik hier op een + om een nieuwe vrijwilliger toe te wijzen.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07" y="803275"/>
            <a:ext cx="2361723" cy="5248275"/>
          </a:xfrm>
        </p:spPr>
      </p:pic>
    </p:spTree>
    <p:extLst>
      <p:ext uri="{BB962C8B-B14F-4D97-AF65-F5344CB8AC3E}">
        <p14:creationId xmlns:p14="http://schemas.microsoft.com/office/powerpoint/2010/main" val="340555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800" dirty="0" smtClean="0"/>
              <a:t>Geef de naam van de speler in (voor de ouder die zich opgegeven heeft op dat uur)</a:t>
            </a:r>
            <a:endParaRPr lang="nl-BE" sz="28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07" y="803275"/>
            <a:ext cx="2361723" cy="5248275"/>
          </a:xfrm>
        </p:spPr>
      </p:pic>
    </p:spTree>
    <p:extLst>
      <p:ext uri="{BB962C8B-B14F-4D97-AF65-F5344CB8AC3E}">
        <p14:creationId xmlns:p14="http://schemas.microsoft.com/office/powerpoint/2010/main" val="121450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Klik op het vergrootglas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07" y="803275"/>
            <a:ext cx="2361723" cy="5248275"/>
          </a:xfrm>
        </p:spPr>
      </p:pic>
    </p:spTree>
    <p:extLst>
      <p:ext uri="{BB962C8B-B14F-4D97-AF65-F5344CB8AC3E}">
        <p14:creationId xmlns:p14="http://schemas.microsoft.com/office/powerpoint/2010/main" val="346648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Klik op de juiste speler (bij meerdere keuzemogelijkheden)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21" y="0"/>
            <a:ext cx="2765322" cy="6858000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55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5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persoon is toegewezen en krijgt al dadelijk een melding van de app.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07" y="803275"/>
            <a:ext cx="2361723" cy="5248275"/>
          </a:xfrm>
        </p:spPr>
      </p:pic>
    </p:spTree>
    <p:extLst>
      <p:ext uri="{BB962C8B-B14F-4D97-AF65-F5344CB8AC3E}">
        <p14:creationId xmlns:p14="http://schemas.microsoft.com/office/powerpoint/2010/main" val="3104946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Jezelf toewijzen als vrijwilliger</a:t>
            </a:r>
            <a:endParaRPr lang="nl-BE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8027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Ga naar het programma van je kind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l-BE" dirty="0" smtClean="0"/>
              <a:t>Klik op de cirkel naast de vrijwilligerstaak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12" y="300817"/>
            <a:ext cx="3450336" cy="6390308"/>
          </a:xfrm>
        </p:spPr>
      </p:pic>
      <p:cxnSp>
        <p:nvCxnSpPr>
          <p:cNvPr id="7" name="Rechte verbindingslijn met pijl 6"/>
          <p:cNvCxnSpPr/>
          <p:nvPr/>
        </p:nvCxnSpPr>
        <p:spPr>
          <a:xfrm flipV="1">
            <a:off x="3974592" y="3194304"/>
            <a:ext cx="5352288" cy="78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395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Klik op de + om jezelf in te schrijven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06" y="803275"/>
            <a:ext cx="2966610" cy="5877941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/>
          </a:p>
        </p:txBody>
      </p:sp>
      <p:cxnSp>
        <p:nvCxnSpPr>
          <p:cNvPr id="7" name="Rechte verbindingslijn met pijl 6"/>
          <p:cNvCxnSpPr/>
          <p:nvPr/>
        </p:nvCxnSpPr>
        <p:spPr>
          <a:xfrm>
            <a:off x="4108704" y="3267456"/>
            <a:ext cx="3035808" cy="1243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957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8631" y="2316480"/>
            <a:ext cx="3501197" cy="1258844"/>
          </a:xfrm>
        </p:spPr>
        <p:txBody>
          <a:bodyPr/>
          <a:lstStyle/>
          <a:p>
            <a:r>
              <a:rPr lang="nl-BE" sz="2800" dirty="0" smtClean="0"/>
              <a:t>Als je een volledige groene cirkel ziet is de taak volledig ingevuld.</a:t>
            </a:r>
            <a:endParaRPr lang="nl-BE" sz="2800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637" y="803275"/>
            <a:ext cx="2362438" cy="5249863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Kies dan een ander moment om deze taak op je te nemen of spreek een andere ouder aan om te wisselen van dag.</a:t>
            </a:r>
            <a:endParaRPr lang="nl-BE" dirty="0"/>
          </a:p>
        </p:txBody>
      </p:sp>
      <p:cxnSp>
        <p:nvCxnSpPr>
          <p:cNvPr id="7" name="Rechte verbindingslijn met pijl 6"/>
          <p:cNvCxnSpPr/>
          <p:nvPr/>
        </p:nvCxnSpPr>
        <p:spPr>
          <a:xfrm flipV="1">
            <a:off x="4279392" y="2731008"/>
            <a:ext cx="4413504" cy="463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322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Vragen of problemen met de app?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BE" dirty="0" smtClean="0"/>
              <a:t>Spreek de manager van je ploeg aan</a:t>
            </a:r>
          </a:p>
          <a:p>
            <a:r>
              <a:rPr lang="nl-BE" dirty="0" smtClean="0"/>
              <a:t>Spreek iemand van het bestuur aan</a:t>
            </a:r>
          </a:p>
          <a:p>
            <a:r>
              <a:rPr lang="nl-BE" dirty="0" smtClean="0"/>
              <a:t>Neem contact op met Joris Haesevoets (beheerder van de vrijwilligersmodule)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3227831" y="3225133"/>
            <a:ext cx="81564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 smtClean="0"/>
              <a:t>Alvast heel erg bedankt voor je engagement!</a:t>
            </a:r>
            <a:endParaRPr lang="nl-BE" sz="6000" dirty="0"/>
          </a:p>
        </p:txBody>
      </p:sp>
    </p:spTree>
    <p:extLst>
      <p:ext uri="{BB962C8B-B14F-4D97-AF65-F5344CB8AC3E}">
        <p14:creationId xmlns:p14="http://schemas.microsoft.com/office/powerpoint/2010/main" val="415318402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0614 - HCG - Infoavond 2019-20.pptx" id="{D4046A7E-E56A-432E-8972-B1BDA45BAF15}" vid="{32E49611-3F44-4509-9214-53EE449B33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Huisstijl HC Genk</Template>
  <TotalTime>43</TotalTime>
  <Words>198</Words>
  <Application>Microsoft Office PowerPoint</Application>
  <PresentationFormat>Breedbeeld</PresentationFormat>
  <Paragraphs>21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Calibri Light</vt:lpstr>
      <vt:lpstr>Rockwell</vt:lpstr>
      <vt:lpstr>Wingdings</vt:lpstr>
      <vt:lpstr>Atlas</vt:lpstr>
      <vt:lpstr>PowerPoint-presentatie</vt:lpstr>
      <vt:lpstr>Voor taakbeheerders</vt:lpstr>
      <vt:lpstr>Zoek de juiste taak in je eigen programma</vt:lpstr>
      <vt:lpstr>Klik op het juiste uur van de taak en scroll naar beneden als je dit beeld ziet</vt:lpstr>
      <vt:lpstr>Klik hier op een + om een nieuwe vrijwilliger toe te wijzen.</vt:lpstr>
      <vt:lpstr>Geef de naam van de speler in (voor de ouder die zich opgegeven heeft op dat uur)</vt:lpstr>
      <vt:lpstr>Klik op het vergrootglas</vt:lpstr>
      <vt:lpstr>Klik op de juiste speler (bij meerdere keuzemogelijkheden)</vt:lpstr>
      <vt:lpstr>De persoon is toegewezen en krijgt al dadelijk een melding van de app.</vt:lpstr>
      <vt:lpstr>Jezelf toewijzen als vrijwilliger</vt:lpstr>
      <vt:lpstr>Ga naar het programma van je kind</vt:lpstr>
      <vt:lpstr>Klik op de + om jezelf in te schrijven</vt:lpstr>
      <vt:lpstr>Als je een volledige groene cirkel ziet is de taak volledig ingevuld.</vt:lpstr>
      <vt:lpstr>PowerPoint-presentatie</vt:lpstr>
    </vt:vector>
  </TitlesOfParts>
  <Company>Mysteryworld Den Spike Unattendeds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Joris Haesevoets</dc:creator>
  <cp:lastModifiedBy>Joris Haesevoets</cp:lastModifiedBy>
  <cp:revision>5</cp:revision>
  <dcterms:created xsi:type="dcterms:W3CDTF">2022-08-30T20:14:08Z</dcterms:created>
  <dcterms:modified xsi:type="dcterms:W3CDTF">2023-02-21T19:09:01Z</dcterms:modified>
</cp:coreProperties>
</file>